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1.jpeg"/><Relationship Id="rId1" Type="http://schemas.openxmlformats.org/officeDocument/2006/relationships/image" Target="../media/image41.jpeg"/><Relationship Id="rId4" Type="http://schemas.openxmlformats.org/officeDocument/2006/relationships/image" Target="../media/image71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image" Target="../media/image13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A0537-5995-4523-AB84-BA7744517F37}" type="doc">
      <dgm:prSet loTypeId="urn:microsoft.com/office/officeart/2005/8/layout/hList7#1" loCatId="list" qsTypeId="urn:microsoft.com/office/officeart/2005/8/quickstyle/simple4" qsCatId="simple" csTypeId="urn:microsoft.com/office/officeart/2005/8/colors/colorful3" csCatId="colorful" phldr="1"/>
      <dgm:spPr/>
    </dgm:pt>
    <dgm:pt modelId="{67865D54-B410-4AB6-9F02-4A6F10C9DB93}">
      <dgm:prSet phldrT="[Текст]"/>
      <dgm:spPr/>
      <dgm:t>
        <a:bodyPr/>
        <a:lstStyle/>
        <a:p>
          <a:r>
            <a:rPr lang="ru-RU" dirty="0" smtClean="0"/>
            <a:t>Что такое «режим дня»</a:t>
          </a:r>
          <a:endParaRPr lang="ru-RU" dirty="0"/>
        </a:p>
      </dgm:t>
    </dgm:pt>
    <dgm:pt modelId="{8A3C3C8C-F5F5-4558-9EEF-72D5DF4B703F}" type="parTrans" cxnId="{7501311B-9AE2-4578-8B99-273A3E7A5628}">
      <dgm:prSet/>
      <dgm:spPr/>
      <dgm:t>
        <a:bodyPr/>
        <a:lstStyle/>
        <a:p>
          <a:endParaRPr lang="ru-RU"/>
        </a:p>
      </dgm:t>
    </dgm:pt>
    <dgm:pt modelId="{C08124A3-DEB8-4B82-B2E8-D2DF2F2C52A1}" type="sibTrans" cxnId="{7501311B-9AE2-4578-8B99-273A3E7A5628}">
      <dgm:prSet/>
      <dgm:spPr/>
      <dgm:t>
        <a:bodyPr/>
        <a:lstStyle/>
        <a:p>
          <a:endParaRPr lang="ru-RU"/>
        </a:p>
      </dgm:t>
    </dgm:pt>
    <dgm:pt modelId="{B3879D52-5999-412F-B99A-81E707FC96CD}">
      <dgm:prSet phldrT="[Текст]"/>
      <dgm:spPr/>
      <dgm:t>
        <a:bodyPr/>
        <a:lstStyle/>
        <a:p>
          <a:r>
            <a:rPr lang="ru-RU" dirty="0" smtClean="0"/>
            <a:t>Для чего нужен «режим дня»</a:t>
          </a:r>
          <a:endParaRPr lang="ru-RU" dirty="0"/>
        </a:p>
      </dgm:t>
    </dgm:pt>
    <dgm:pt modelId="{A9002F74-F622-48D9-8A59-C606B5FFE6A6}" type="parTrans" cxnId="{C0D89EBC-5997-4E0F-9496-6963E60D5F04}">
      <dgm:prSet/>
      <dgm:spPr/>
      <dgm:t>
        <a:bodyPr/>
        <a:lstStyle/>
        <a:p>
          <a:endParaRPr lang="ru-RU"/>
        </a:p>
      </dgm:t>
    </dgm:pt>
    <dgm:pt modelId="{57103352-77E3-4A31-B030-DEC8275DD60A}" type="sibTrans" cxnId="{C0D89EBC-5997-4E0F-9496-6963E60D5F04}">
      <dgm:prSet/>
      <dgm:spPr/>
      <dgm:t>
        <a:bodyPr/>
        <a:lstStyle/>
        <a:p>
          <a:endParaRPr lang="ru-RU"/>
        </a:p>
      </dgm:t>
    </dgm:pt>
    <dgm:pt modelId="{DD9451DB-709E-4CC1-BD09-D56ECD60AC2B}">
      <dgm:prSet phldrT="[Текст]"/>
      <dgm:spPr/>
      <dgm:t>
        <a:bodyPr/>
        <a:lstStyle/>
        <a:p>
          <a:r>
            <a:rPr lang="ru-RU" dirty="0" smtClean="0"/>
            <a:t>Пример «режима дня»</a:t>
          </a:r>
          <a:endParaRPr lang="ru-RU" dirty="0"/>
        </a:p>
      </dgm:t>
    </dgm:pt>
    <dgm:pt modelId="{E38DDA6E-B0FC-414C-9679-93A252EB8C4C}" type="parTrans" cxnId="{E3F34BDD-169C-4A93-B81A-3D8E3D2EC297}">
      <dgm:prSet/>
      <dgm:spPr/>
      <dgm:t>
        <a:bodyPr/>
        <a:lstStyle/>
        <a:p>
          <a:endParaRPr lang="ru-RU"/>
        </a:p>
      </dgm:t>
    </dgm:pt>
    <dgm:pt modelId="{F50FC4A3-6C7E-4582-AED9-5E91693D7874}" type="sibTrans" cxnId="{E3F34BDD-169C-4A93-B81A-3D8E3D2EC297}">
      <dgm:prSet/>
      <dgm:spPr/>
      <dgm:t>
        <a:bodyPr/>
        <a:lstStyle/>
        <a:p>
          <a:endParaRPr lang="ru-RU"/>
        </a:p>
      </dgm:t>
    </dgm:pt>
    <dgm:pt modelId="{A54CF20E-7F64-4EB5-BBFB-EDE1C04F4036}">
      <dgm:prSet/>
      <dgm:spPr/>
      <dgm:t>
        <a:bodyPr/>
        <a:lstStyle/>
        <a:p>
          <a:r>
            <a:rPr lang="ru-RU" dirty="0" smtClean="0"/>
            <a:t>Правила составления режима дня</a:t>
          </a:r>
          <a:endParaRPr lang="ru-RU" dirty="0"/>
        </a:p>
      </dgm:t>
    </dgm:pt>
    <dgm:pt modelId="{D1A0C8F1-9B68-42AD-8FAD-5BE0702E8E10}" type="parTrans" cxnId="{B16361A8-2B75-4E28-A8F4-66B0C1582485}">
      <dgm:prSet/>
      <dgm:spPr/>
      <dgm:t>
        <a:bodyPr/>
        <a:lstStyle/>
        <a:p>
          <a:endParaRPr lang="ru-RU"/>
        </a:p>
      </dgm:t>
    </dgm:pt>
    <dgm:pt modelId="{FE0E02D0-056A-4280-A0D1-A0889AFD0987}" type="sibTrans" cxnId="{B16361A8-2B75-4E28-A8F4-66B0C1582485}">
      <dgm:prSet/>
      <dgm:spPr/>
      <dgm:t>
        <a:bodyPr/>
        <a:lstStyle/>
        <a:p>
          <a:endParaRPr lang="ru-RU"/>
        </a:p>
      </dgm:t>
    </dgm:pt>
    <dgm:pt modelId="{E6D614FC-2542-48A3-A95B-A508F20ED12C}" type="pres">
      <dgm:prSet presAssocID="{941A0537-5995-4523-AB84-BA7744517F37}" presName="Name0" presStyleCnt="0">
        <dgm:presLayoutVars>
          <dgm:dir/>
          <dgm:resizeHandles val="exact"/>
        </dgm:presLayoutVars>
      </dgm:prSet>
      <dgm:spPr/>
    </dgm:pt>
    <dgm:pt modelId="{90E3DBE4-7F5C-47C2-8BE1-36EC2F7C7523}" type="pres">
      <dgm:prSet presAssocID="{941A0537-5995-4523-AB84-BA7744517F37}" presName="fgShape" presStyleLbl="fgShp" presStyleIdx="0" presStyleCnt="1"/>
      <dgm:spPr/>
    </dgm:pt>
    <dgm:pt modelId="{11417891-E59C-42E8-A25A-3FBD4F70BF8B}" type="pres">
      <dgm:prSet presAssocID="{941A0537-5995-4523-AB84-BA7744517F37}" presName="linComp" presStyleCnt="0"/>
      <dgm:spPr/>
    </dgm:pt>
    <dgm:pt modelId="{C9AFFD35-BC86-41D5-961E-C1C1C60FA357}" type="pres">
      <dgm:prSet presAssocID="{67865D54-B410-4AB6-9F02-4A6F10C9DB93}" presName="compNode" presStyleCnt="0"/>
      <dgm:spPr/>
    </dgm:pt>
    <dgm:pt modelId="{18064296-24A9-4E73-8894-CFA809310601}" type="pres">
      <dgm:prSet presAssocID="{67865D54-B410-4AB6-9F02-4A6F10C9DB93}" presName="bkgdShape" presStyleLbl="node1" presStyleIdx="0" presStyleCnt="4"/>
      <dgm:spPr/>
      <dgm:t>
        <a:bodyPr/>
        <a:lstStyle/>
        <a:p>
          <a:endParaRPr lang="ru-RU"/>
        </a:p>
      </dgm:t>
    </dgm:pt>
    <dgm:pt modelId="{F2B27E52-A58A-4C0A-8FCB-41F07A5C8D86}" type="pres">
      <dgm:prSet presAssocID="{67865D54-B410-4AB6-9F02-4A6F10C9DB9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79857-A0BF-4DEE-8134-90F113CF4AFF}" type="pres">
      <dgm:prSet presAssocID="{67865D54-B410-4AB6-9F02-4A6F10C9DB93}" presName="invisiNode" presStyleLbl="node1" presStyleIdx="0" presStyleCnt="4"/>
      <dgm:spPr/>
    </dgm:pt>
    <dgm:pt modelId="{1C7EB660-FBDC-49B5-BAFE-E1D15B1EF178}" type="pres">
      <dgm:prSet presAssocID="{67865D54-B410-4AB6-9F02-4A6F10C9DB93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84D6244-B546-4964-9F79-75EEE1FABD39}" type="pres">
      <dgm:prSet presAssocID="{C08124A3-DEB8-4B82-B2E8-D2DF2F2C52A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845B16C-DBA5-4BF4-B453-30EA28DADCE3}" type="pres">
      <dgm:prSet presAssocID="{B3879D52-5999-412F-B99A-81E707FC96CD}" presName="compNode" presStyleCnt="0"/>
      <dgm:spPr/>
    </dgm:pt>
    <dgm:pt modelId="{FC45F9A8-FC57-4C0D-BE17-9A94D14ED668}" type="pres">
      <dgm:prSet presAssocID="{B3879D52-5999-412F-B99A-81E707FC96CD}" presName="bkgdShape" presStyleLbl="node1" presStyleIdx="1" presStyleCnt="4"/>
      <dgm:spPr/>
      <dgm:t>
        <a:bodyPr/>
        <a:lstStyle/>
        <a:p>
          <a:endParaRPr lang="ru-RU"/>
        </a:p>
      </dgm:t>
    </dgm:pt>
    <dgm:pt modelId="{509A7469-2FAF-4300-91C3-D51CD7A2D58D}" type="pres">
      <dgm:prSet presAssocID="{B3879D52-5999-412F-B99A-81E707FC96C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D0C47-41C4-4497-A344-321CAAF91CD6}" type="pres">
      <dgm:prSet presAssocID="{B3879D52-5999-412F-B99A-81E707FC96CD}" presName="invisiNode" presStyleLbl="node1" presStyleIdx="1" presStyleCnt="4"/>
      <dgm:spPr/>
    </dgm:pt>
    <dgm:pt modelId="{8C0853EE-6811-4C10-9960-7452BD183EEE}" type="pres">
      <dgm:prSet presAssocID="{B3879D52-5999-412F-B99A-81E707FC96CD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BB16952-EB25-4C69-9CE8-8BE83DA8F27C}" type="pres">
      <dgm:prSet presAssocID="{57103352-77E3-4A31-B030-DEC8275DD60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5A138FC-D7BD-44C9-897A-6A79FB4EF593}" type="pres">
      <dgm:prSet presAssocID="{DD9451DB-709E-4CC1-BD09-D56ECD60AC2B}" presName="compNode" presStyleCnt="0"/>
      <dgm:spPr/>
    </dgm:pt>
    <dgm:pt modelId="{3FAE8148-D0EB-44EB-8F04-6B8AC8710089}" type="pres">
      <dgm:prSet presAssocID="{DD9451DB-709E-4CC1-BD09-D56ECD60AC2B}" presName="bkgdShape" presStyleLbl="node1" presStyleIdx="2" presStyleCnt="4" custLinFactX="3452" custLinFactNeighborX="100000" custLinFactNeighborY="-1533"/>
      <dgm:spPr/>
      <dgm:t>
        <a:bodyPr/>
        <a:lstStyle/>
        <a:p>
          <a:endParaRPr lang="ru-RU"/>
        </a:p>
      </dgm:t>
    </dgm:pt>
    <dgm:pt modelId="{5AC449F0-EBEE-4111-8DA9-4F10FD71DE66}" type="pres">
      <dgm:prSet presAssocID="{DD9451DB-709E-4CC1-BD09-D56ECD60AC2B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66415-BA54-4CF1-A907-32CDF8BF1CEE}" type="pres">
      <dgm:prSet presAssocID="{DD9451DB-709E-4CC1-BD09-D56ECD60AC2B}" presName="invisiNode" presStyleLbl="node1" presStyleIdx="2" presStyleCnt="4"/>
      <dgm:spPr/>
    </dgm:pt>
    <dgm:pt modelId="{224B161B-6646-4C7E-AF9F-AEB6FB09C48B}" type="pres">
      <dgm:prSet presAssocID="{DD9451DB-709E-4CC1-BD09-D56ECD60AC2B}" presName="imagNode" presStyleLbl="fgImgPlace1" presStyleIdx="2" presStyleCnt="4" custLinFactX="44403" custLinFactNeighborX="100000" custLinFactNeighborY="126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AF28DF6-7749-4B31-BF82-463D194B9483}" type="pres">
      <dgm:prSet presAssocID="{F50FC4A3-6C7E-4582-AED9-5E91693D787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89384DA-DBB3-4E74-8866-8B71E7499769}" type="pres">
      <dgm:prSet presAssocID="{A54CF20E-7F64-4EB5-BBFB-EDE1C04F4036}" presName="compNode" presStyleCnt="0"/>
      <dgm:spPr/>
    </dgm:pt>
    <dgm:pt modelId="{66D5E6FE-3440-44B2-88A9-8BC8C8582307}" type="pres">
      <dgm:prSet presAssocID="{A54CF20E-7F64-4EB5-BBFB-EDE1C04F4036}" presName="bkgdShape" presStyleLbl="node1" presStyleIdx="3" presStyleCnt="4" custLinFactX="-2940" custLinFactNeighborX="-100000" custLinFactNeighborY="1882"/>
      <dgm:spPr/>
      <dgm:t>
        <a:bodyPr/>
        <a:lstStyle/>
        <a:p>
          <a:endParaRPr lang="ru-RU"/>
        </a:p>
      </dgm:t>
    </dgm:pt>
    <dgm:pt modelId="{7BFB24C8-06D0-487E-8DA5-2496CE41CBEC}" type="pres">
      <dgm:prSet presAssocID="{A54CF20E-7F64-4EB5-BBFB-EDE1C04F403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EEC39-DA44-4003-A50E-634BC2175F4B}" type="pres">
      <dgm:prSet presAssocID="{A54CF20E-7F64-4EB5-BBFB-EDE1C04F4036}" presName="invisiNode" presStyleLbl="node1" presStyleIdx="3" presStyleCnt="4"/>
      <dgm:spPr/>
    </dgm:pt>
    <dgm:pt modelId="{B1A7F734-27A3-4D76-B2E8-1A18110A7047}" type="pres">
      <dgm:prSet presAssocID="{A54CF20E-7F64-4EB5-BBFB-EDE1C04F4036}" presName="imagNode" presStyleLbl="fgImgPlace1" presStyleIdx="3" presStyleCnt="4" custLinFactX="-48791" custLinFactNeighborX="-100000" custLinFactNeighborY="-828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B16361A8-2B75-4E28-A8F4-66B0C1582485}" srcId="{941A0537-5995-4523-AB84-BA7744517F37}" destId="{A54CF20E-7F64-4EB5-BBFB-EDE1C04F4036}" srcOrd="3" destOrd="0" parTransId="{D1A0C8F1-9B68-42AD-8FAD-5BE0702E8E10}" sibTransId="{FE0E02D0-056A-4280-A0D1-A0889AFD0987}"/>
    <dgm:cxn modelId="{0B073100-FF92-4F4F-B282-10646184426D}" type="presOf" srcId="{B3879D52-5999-412F-B99A-81E707FC96CD}" destId="{509A7469-2FAF-4300-91C3-D51CD7A2D58D}" srcOrd="1" destOrd="0" presId="urn:microsoft.com/office/officeart/2005/8/layout/hList7#1"/>
    <dgm:cxn modelId="{6788D967-FD4D-4CBC-A1D8-0E388EF97CAD}" type="presOf" srcId="{A54CF20E-7F64-4EB5-BBFB-EDE1C04F4036}" destId="{66D5E6FE-3440-44B2-88A9-8BC8C8582307}" srcOrd="0" destOrd="0" presId="urn:microsoft.com/office/officeart/2005/8/layout/hList7#1"/>
    <dgm:cxn modelId="{FECB4AD2-D2AD-445B-B7E9-F83C2D96F426}" type="presOf" srcId="{67865D54-B410-4AB6-9F02-4A6F10C9DB93}" destId="{F2B27E52-A58A-4C0A-8FCB-41F07A5C8D86}" srcOrd="1" destOrd="0" presId="urn:microsoft.com/office/officeart/2005/8/layout/hList7#1"/>
    <dgm:cxn modelId="{1899944B-F430-4DAE-8FCE-3D7AC207A523}" type="presOf" srcId="{C08124A3-DEB8-4B82-B2E8-D2DF2F2C52A1}" destId="{684D6244-B546-4964-9F79-75EEE1FABD39}" srcOrd="0" destOrd="0" presId="urn:microsoft.com/office/officeart/2005/8/layout/hList7#1"/>
    <dgm:cxn modelId="{F6068282-2B42-4AC6-85F3-314C7884D257}" type="presOf" srcId="{67865D54-B410-4AB6-9F02-4A6F10C9DB93}" destId="{18064296-24A9-4E73-8894-CFA809310601}" srcOrd="0" destOrd="0" presId="urn:microsoft.com/office/officeart/2005/8/layout/hList7#1"/>
    <dgm:cxn modelId="{68C59B48-FE13-4E49-80D8-4F27F77FA4B2}" type="presOf" srcId="{A54CF20E-7F64-4EB5-BBFB-EDE1C04F4036}" destId="{7BFB24C8-06D0-487E-8DA5-2496CE41CBEC}" srcOrd="1" destOrd="0" presId="urn:microsoft.com/office/officeart/2005/8/layout/hList7#1"/>
    <dgm:cxn modelId="{D1F0FAC4-7EBA-40CF-BDF7-F8737E3AB59F}" type="presOf" srcId="{DD9451DB-709E-4CC1-BD09-D56ECD60AC2B}" destId="{5AC449F0-EBEE-4111-8DA9-4F10FD71DE66}" srcOrd="1" destOrd="0" presId="urn:microsoft.com/office/officeart/2005/8/layout/hList7#1"/>
    <dgm:cxn modelId="{7501311B-9AE2-4578-8B99-273A3E7A5628}" srcId="{941A0537-5995-4523-AB84-BA7744517F37}" destId="{67865D54-B410-4AB6-9F02-4A6F10C9DB93}" srcOrd="0" destOrd="0" parTransId="{8A3C3C8C-F5F5-4558-9EEF-72D5DF4B703F}" sibTransId="{C08124A3-DEB8-4B82-B2E8-D2DF2F2C52A1}"/>
    <dgm:cxn modelId="{426D26A0-F999-4B99-97B7-9A6E2407931A}" type="presOf" srcId="{57103352-77E3-4A31-B030-DEC8275DD60A}" destId="{BBB16952-EB25-4C69-9CE8-8BE83DA8F27C}" srcOrd="0" destOrd="0" presId="urn:microsoft.com/office/officeart/2005/8/layout/hList7#1"/>
    <dgm:cxn modelId="{210A3288-82B1-4541-8554-21BEE90016E7}" type="presOf" srcId="{F50FC4A3-6C7E-4582-AED9-5E91693D7874}" destId="{4AF28DF6-7749-4B31-BF82-463D194B9483}" srcOrd="0" destOrd="0" presId="urn:microsoft.com/office/officeart/2005/8/layout/hList7#1"/>
    <dgm:cxn modelId="{D5622A12-36DE-4032-993C-35E01DB41243}" type="presOf" srcId="{B3879D52-5999-412F-B99A-81E707FC96CD}" destId="{FC45F9A8-FC57-4C0D-BE17-9A94D14ED668}" srcOrd="0" destOrd="0" presId="urn:microsoft.com/office/officeart/2005/8/layout/hList7#1"/>
    <dgm:cxn modelId="{C0D89EBC-5997-4E0F-9496-6963E60D5F04}" srcId="{941A0537-5995-4523-AB84-BA7744517F37}" destId="{B3879D52-5999-412F-B99A-81E707FC96CD}" srcOrd="1" destOrd="0" parTransId="{A9002F74-F622-48D9-8A59-C606B5FFE6A6}" sibTransId="{57103352-77E3-4A31-B030-DEC8275DD60A}"/>
    <dgm:cxn modelId="{E3F34BDD-169C-4A93-B81A-3D8E3D2EC297}" srcId="{941A0537-5995-4523-AB84-BA7744517F37}" destId="{DD9451DB-709E-4CC1-BD09-D56ECD60AC2B}" srcOrd="2" destOrd="0" parTransId="{E38DDA6E-B0FC-414C-9679-93A252EB8C4C}" sibTransId="{F50FC4A3-6C7E-4582-AED9-5E91693D7874}"/>
    <dgm:cxn modelId="{88FB62C5-167E-45DF-8A81-B66F680DEFE5}" type="presOf" srcId="{941A0537-5995-4523-AB84-BA7744517F37}" destId="{E6D614FC-2542-48A3-A95B-A508F20ED12C}" srcOrd="0" destOrd="0" presId="urn:microsoft.com/office/officeart/2005/8/layout/hList7#1"/>
    <dgm:cxn modelId="{97D4BABD-426A-4074-8E5C-C1F7CBAB2E42}" type="presOf" srcId="{DD9451DB-709E-4CC1-BD09-D56ECD60AC2B}" destId="{3FAE8148-D0EB-44EB-8F04-6B8AC8710089}" srcOrd="0" destOrd="0" presId="urn:microsoft.com/office/officeart/2005/8/layout/hList7#1"/>
    <dgm:cxn modelId="{1DE021FF-84C4-4E73-979F-89E694BE9E60}" type="presParOf" srcId="{E6D614FC-2542-48A3-A95B-A508F20ED12C}" destId="{90E3DBE4-7F5C-47C2-8BE1-36EC2F7C7523}" srcOrd="0" destOrd="0" presId="urn:microsoft.com/office/officeart/2005/8/layout/hList7#1"/>
    <dgm:cxn modelId="{8964E7E2-D8E7-4384-BF40-64410022AE5E}" type="presParOf" srcId="{E6D614FC-2542-48A3-A95B-A508F20ED12C}" destId="{11417891-E59C-42E8-A25A-3FBD4F70BF8B}" srcOrd="1" destOrd="0" presId="urn:microsoft.com/office/officeart/2005/8/layout/hList7#1"/>
    <dgm:cxn modelId="{9EBB518F-5E50-4CA7-B800-5AB6EC68F099}" type="presParOf" srcId="{11417891-E59C-42E8-A25A-3FBD4F70BF8B}" destId="{C9AFFD35-BC86-41D5-961E-C1C1C60FA357}" srcOrd="0" destOrd="0" presId="urn:microsoft.com/office/officeart/2005/8/layout/hList7#1"/>
    <dgm:cxn modelId="{923514FE-47D5-4542-85B6-BC2AD964F9EA}" type="presParOf" srcId="{C9AFFD35-BC86-41D5-961E-C1C1C60FA357}" destId="{18064296-24A9-4E73-8894-CFA809310601}" srcOrd="0" destOrd="0" presId="urn:microsoft.com/office/officeart/2005/8/layout/hList7#1"/>
    <dgm:cxn modelId="{CC190C0F-7788-4286-84FE-9D9B13CA3023}" type="presParOf" srcId="{C9AFFD35-BC86-41D5-961E-C1C1C60FA357}" destId="{F2B27E52-A58A-4C0A-8FCB-41F07A5C8D86}" srcOrd="1" destOrd="0" presId="urn:microsoft.com/office/officeart/2005/8/layout/hList7#1"/>
    <dgm:cxn modelId="{F32AC623-11E8-44F9-9071-7961C66762D0}" type="presParOf" srcId="{C9AFFD35-BC86-41D5-961E-C1C1C60FA357}" destId="{04C79857-A0BF-4DEE-8134-90F113CF4AFF}" srcOrd="2" destOrd="0" presId="urn:microsoft.com/office/officeart/2005/8/layout/hList7#1"/>
    <dgm:cxn modelId="{6D2CECFB-9630-4076-A049-E0787EC730C0}" type="presParOf" srcId="{C9AFFD35-BC86-41D5-961E-C1C1C60FA357}" destId="{1C7EB660-FBDC-49B5-BAFE-E1D15B1EF178}" srcOrd="3" destOrd="0" presId="urn:microsoft.com/office/officeart/2005/8/layout/hList7#1"/>
    <dgm:cxn modelId="{08A0E7E1-A4F3-4BFB-86EB-BAD438457BC7}" type="presParOf" srcId="{11417891-E59C-42E8-A25A-3FBD4F70BF8B}" destId="{684D6244-B546-4964-9F79-75EEE1FABD39}" srcOrd="1" destOrd="0" presId="urn:microsoft.com/office/officeart/2005/8/layout/hList7#1"/>
    <dgm:cxn modelId="{1F83BDE8-EE2C-40BE-AF38-EDE7DFCFE4EC}" type="presParOf" srcId="{11417891-E59C-42E8-A25A-3FBD4F70BF8B}" destId="{F845B16C-DBA5-4BF4-B453-30EA28DADCE3}" srcOrd="2" destOrd="0" presId="urn:microsoft.com/office/officeart/2005/8/layout/hList7#1"/>
    <dgm:cxn modelId="{1E0DE553-A308-44B1-8853-C4B0133C4883}" type="presParOf" srcId="{F845B16C-DBA5-4BF4-B453-30EA28DADCE3}" destId="{FC45F9A8-FC57-4C0D-BE17-9A94D14ED668}" srcOrd="0" destOrd="0" presId="urn:microsoft.com/office/officeart/2005/8/layout/hList7#1"/>
    <dgm:cxn modelId="{1F34D016-0850-4259-943B-7EBE9E29EB63}" type="presParOf" srcId="{F845B16C-DBA5-4BF4-B453-30EA28DADCE3}" destId="{509A7469-2FAF-4300-91C3-D51CD7A2D58D}" srcOrd="1" destOrd="0" presId="urn:microsoft.com/office/officeart/2005/8/layout/hList7#1"/>
    <dgm:cxn modelId="{5D2257F3-8BBC-43E1-9934-F4C15BC34CAD}" type="presParOf" srcId="{F845B16C-DBA5-4BF4-B453-30EA28DADCE3}" destId="{20FD0C47-41C4-4497-A344-321CAAF91CD6}" srcOrd="2" destOrd="0" presId="urn:microsoft.com/office/officeart/2005/8/layout/hList7#1"/>
    <dgm:cxn modelId="{43DDD8C5-42DA-4510-AE8C-8CB340187006}" type="presParOf" srcId="{F845B16C-DBA5-4BF4-B453-30EA28DADCE3}" destId="{8C0853EE-6811-4C10-9960-7452BD183EEE}" srcOrd="3" destOrd="0" presId="urn:microsoft.com/office/officeart/2005/8/layout/hList7#1"/>
    <dgm:cxn modelId="{D15ABA25-1F19-4D09-B81A-BC50F30964BC}" type="presParOf" srcId="{11417891-E59C-42E8-A25A-3FBD4F70BF8B}" destId="{BBB16952-EB25-4C69-9CE8-8BE83DA8F27C}" srcOrd="3" destOrd="0" presId="urn:microsoft.com/office/officeart/2005/8/layout/hList7#1"/>
    <dgm:cxn modelId="{22736991-21CD-4FF5-9A6C-802233F0EF4E}" type="presParOf" srcId="{11417891-E59C-42E8-A25A-3FBD4F70BF8B}" destId="{55A138FC-D7BD-44C9-897A-6A79FB4EF593}" srcOrd="4" destOrd="0" presId="urn:microsoft.com/office/officeart/2005/8/layout/hList7#1"/>
    <dgm:cxn modelId="{9BA34E64-C75A-46BB-83EA-3D452A2966E3}" type="presParOf" srcId="{55A138FC-D7BD-44C9-897A-6A79FB4EF593}" destId="{3FAE8148-D0EB-44EB-8F04-6B8AC8710089}" srcOrd="0" destOrd="0" presId="urn:microsoft.com/office/officeart/2005/8/layout/hList7#1"/>
    <dgm:cxn modelId="{F7A1DA72-3AE3-4F16-8C87-3D2CABF070CD}" type="presParOf" srcId="{55A138FC-D7BD-44C9-897A-6A79FB4EF593}" destId="{5AC449F0-EBEE-4111-8DA9-4F10FD71DE66}" srcOrd="1" destOrd="0" presId="urn:microsoft.com/office/officeart/2005/8/layout/hList7#1"/>
    <dgm:cxn modelId="{925F79CB-9F45-4440-BCC9-C37785CC2657}" type="presParOf" srcId="{55A138FC-D7BD-44C9-897A-6A79FB4EF593}" destId="{55866415-BA54-4CF1-A907-32CDF8BF1CEE}" srcOrd="2" destOrd="0" presId="urn:microsoft.com/office/officeart/2005/8/layout/hList7#1"/>
    <dgm:cxn modelId="{0ACF2583-2EC5-4940-B9F9-B88238937B3B}" type="presParOf" srcId="{55A138FC-D7BD-44C9-897A-6A79FB4EF593}" destId="{224B161B-6646-4C7E-AF9F-AEB6FB09C48B}" srcOrd="3" destOrd="0" presId="urn:microsoft.com/office/officeart/2005/8/layout/hList7#1"/>
    <dgm:cxn modelId="{9E390B27-C827-4D49-87F4-92A119CD8E08}" type="presParOf" srcId="{11417891-E59C-42E8-A25A-3FBD4F70BF8B}" destId="{4AF28DF6-7749-4B31-BF82-463D194B9483}" srcOrd="5" destOrd="0" presId="urn:microsoft.com/office/officeart/2005/8/layout/hList7#1"/>
    <dgm:cxn modelId="{55DC3484-79CE-4CE0-8EBA-A2E1CFC970A9}" type="presParOf" srcId="{11417891-E59C-42E8-A25A-3FBD4F70BF8B}" destId="{289384DA-DBB3-4E74-8866-8B71E7499769}" srcOrd="6" destOrd="0" presId="urn:microsoft.com/office/officeart/2005/8/layout/hList7#1"/>
    <dgm:cxn modelId="{F391FA0F-D436-47F8-9C62-CE8814B97819}" type="presParOf" srcId="{289384DA-DBB3-4E74-8866-8B71E7499769}" destId="{66D5E6FE-3440-44B2-88A9-8BC8C8582307}" srcOrd="0" destOrd="0" presId="urn:microsoft.com/office/officeart/2005/8/layout/hList7#1"/>
    <dgm:cxn modelId="{616CA630-72B9-43E7-B9ED-8570A1845C55}" type="presParOf" srcId="{289384DA-DBB3-4E74-8866-8B71E7499769}" destId="{7BFB24C8-06D0-487E-8DA5-2496CE41CBEC}" srcOrd="1" destOrd="0" presId="urn:microsoft.com/office/officeart/2005/8/layout/hList7#1"/>
    <dgm:cxn modelId="{AD50EC2E-9084-4D3B-9CED-AFFFAB55D02F}" type="presParOf" srcId="{289384DA-DBB3-4E74-8866-8B71E7499769}" destId="{91EEEC39-DA44-4003-A50E-634BC2175F4B}" srcOrd="2" destOrd="0" presId="urn:microsoft.com/office/officeart/2005/8/layout/hList7#1"/>
    <dgm:cxn modelId="{7408DC38-9457-4772-A988-B8A23BAC79B1}" type="presParOf" srcId="{289384DA-DBB3-4E74-8866-8B71E7499769}" destId="{B1A7F734-27A3-4D76-B2E8-1A18110A7047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75424D-9087-4956-A287-93195DD59DB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600583-946E-4D20-8D55-99CF6481F5B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8FD6CE5-1DFA-4113-8F53-0F639E358B94}" type="parTrans" cxnId="{950417F8-8566-4677-A7B1-F01AD0766A34}">
      <dgm:prSet/>
      <dgm:spPr/>
      <dgm:t>
        <a:bodyPr/>
        <a:lstStyle/>
        <a:p>
          <a:endParaRPr lang="ru-RU"/>
        </a:p>
      </dgm:t>
    </dgm:pt>
    <dgm:pt modelId="{5884E3D5-9FA9-4BD5-8942-2F23EC99CA86}" type="sibTrans" cxnId="{950417F8-8566-4677-A7B1-F01AD0766A34}">
      <dgm:prSet/>
      <dgm:spPr/>
      <dgm:t>
        <a:bodyPr/>
        <a:lstStyle/>
        <a:p>
          <a:endParaRPr lang="ru-RU"/>
        </a:p>
      </dgm:t>
    </dgm:pt>
    <dgm:pt modelId="{E1FA7068-3998-4674-83EF-041E31E5BE77}">
      <dgm:prSet phldrT="[Текст]"/>
      <dgm:spPr/>
      <dgm:t>
        <a:bodyPr/>
        <a:lstStyle/>
        <a:p>
          <a:r>
            <a:rPr lang="ru-RU" dirty="0" smtClean="0"/>
            <a:t>не меньше 3 часов в день ребёнок должен гулять</a:t>
          </a:r>
          <a:endParaRPr lang="ru-RU" dirty="0"/>
        </a:p>
      </dgm:t>
    </dgm:pt>
    <dgm:pt modelId="{1D4BA61F-1AC3-4536-AB0D-02E44F796915}" type="parTrans" cxnId="{E19AA17F-635F-453B-9275-011CBD75B192}">
      <dgm:prSet/>
      <dgm:spPr/>
      <dgm:t>
        <a:bodyPr/>
        <a:lstStyle/>
        <a:p>
          <a:endParaRPr lang="ru-RU"/>
        </a:p>
      </dgm:t>
    </dgm:pt>
    <dgm:pt modelId="{F78DABE0-FA31-4130-8A26-63AA2AE42D8A}" type="sibTrans" cxnId="{E19AA17F-635F-453B-9275-011CBD75B192}">
      <dgm:prSet/>
      <dgm:spPr/>
      <dgm:t>
        <a:bodyPr/>
        <a:lstStyle/>
        <a:p>
          <a:endParaRPr lang="ru-RU"/>
        </a:p>
      </dgm:t>
    </dgm:pt>
    <dgm:pt modelId="{0EED9BEE-C5FA-4E9C-8227-4EE439404563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566354A2-46D9-4C6F-AC8B-3BE3CA51A4CE}" type="parTrans" cxnId="{9B1B181F-AB78-4227-908D-8EF16F6A8D7D}">
      <dgm:prSet/>
      <dgm:spPr/>
      <dgm:t>
        <a:bodyPr/>
        <a:lstStyle/>
        <a:p>
          <a:endParaRPr lang="ru-RU"/>
        </a:p>
      </dgm:t>
    </dgm:pt>
    <dgm:pt modelId="{FA6092C0-FEFF-45F4-8BAA-48C73E8E3B80}" type="sibTrans" cxnId="{9B1B181F-AB78-4227-908D-8EF16F6A8D7D}">
      <dgm:prSet/>
      <dgm:spPr/>
      <dgm:t>
        <a:bodyPr/>
        <a:lstStyle/>
        <a:p>
          <a:endParaRPr lang="ru-RU"/>
        </a:p>
      </dgm:t>
    </dgm:pt>
    <dgm:pt modelId="{DA42FFE1-5256-46E6-AC46-3E45B10C6E11}">
      <dgm:prSet phldrT="[Текст]"/>
      <dgm:spPr/>
      <dgm:t>
        <a:bodyPr/>
        <a:lstStyle/>
        <a:p>
          <a:r>
            <a:rPr lang="ru-RU" dirty="0" smtClean="0"/>
            <a:t>на сон ребенку нужно не меньше 8 часов</a:t>
          </a:r>
          <a:endParaRPr lang="ru-RU" dirty="0"/>
        </a:p>
      </dgm:t>
    </dgm:pt>
    <dgm:pt modelId="{FF83E06F-354D-431A-BCEE-357D27AD5308}" type="parTrans" cxnId="{CA1F5E62-8E53-4945-B76C-F8B90592A335}">
      <dgm:prSet/>
      <dgm:spPr/>
      <dgm:t>
        <a:bodyPr/>
        <a:lstStyle/>
        <a:p>
          <a:endParaRPr lang="ru-RU"/>
        </a:p>
      </dgm:t>
    </dgm:pt>
    <dgm:pt modelId="{60532071-6064-4B60-8B87-9DA35E00F1E2}" type="sibTrans" cxnId="{CA1F5E62-8E53-4945-B76C-F8B90592A335}">
      <dgm:prSet/>
      <dgm:spPr/>
      <dgm:t>
        <a:bodyPr/>
        <a:lstStyle/>
        <a:p>
          <a:endParaRPr lang="ru-RU"/>
        </a:p>
      </dgm:t>
    </dgm:pt>
    <dgm:pt modelId="{63BFB174-4533-47D0-977F-9C09CAFD853B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779D2227-6A1E-412E-AC9B-14770D6BB7AB}" type="parTrans" cxnId="{5D6E33A0-5963-4E58-82EC-6C0E2B705EE3}">
      <dgm:prSet/>
      <dgm:spPr/>
      <dgm:t>
        <a:bodyPr/>
        <a:lstStyle/>
        <a:p>
          <a:endParaRPr lang="ru-RU"/>
        </a:p>
      </dgm:t>
    </dgm:pt>
    <dgm:pt modelId="{F46D1E7F-6BAD-422C-9993-95CB4695FCF8}" type="sibTrans" cxnId="{5D6E33A0-5963-4E58-82EC-6C0E2B705EE3}">
      <dgm:prSet/>
      <dgm:spPr/>
      <dgm:t>
        <a:bodyPr/>
        <a:lstStyle/>
        <a:p>
          <a:endParaRPr lang="ru-RU"/>
        </a:p>
      </dgm:t>
    </dgm:pt>
    <dgm:pt modelId="{3144F97D-242E-45BD-9D91-DF66057E416A}">
      <dgm:prSet phldrT="[Текст]"/>
      <dgm:spPr/>
      <dgm:t>
        <a:bodyPr/>
        <a:lstStyle/>
        <a:p>
          <a:r>
            <a:rPr lang="ru-RU" dirty="0" smtClean="0"/>
            <a:t>питаться ученику необходимо продуктами, богатыми углеводами и белками</a:t>
          </a:r>
          <a:endParaRPr lang="ru-RU" dirty="0"/>
        </a:p>
      </dgm:t>
    </dgm:pt>
    <dgm:pt modelId="{AAB32920-665C-4132-B440-02BB4F46924B}" type="parTrans" cxnId="{BF9D0C11-6AA9-4DE1-AA74-CBF32B40A066}">
      <dgm:prSet/>
      <dgm:spPr/>
      <dgm:t>
        <a:bodyPr/>
        <a:lstStyle/>
        <a:p>
          <a:endParaRPr lang="ru-RU"/>
        </a:p>
      </dgm:t>
    </dgm:pt>
    <dgm:pt modelId="{7683B26F-6C83-460E-8525-C9C3F1D6635D}" type="sibTrans" cxnId="{BF9D0C11-6AA9-4DE1-AA74-CBF32B40A066}">
      <dgm:prSet/>
      <dgm:spPr/>
      <dgm:t>
        <a:bodyPr/>
        <a:lstStyle/>
        <a:p>
          <a:endParaRPr lang="ru-RU"/>
        </a:p>
      </dgm:t>
    </dgm:pt>
    <dgm:pt modelId="{C57010F2-6E64-437D-9305-48F06445DDAF}" type="pres">
      <dgm:prSet presAssocID="{B475424D-9087-4956-A287-93195DD59DB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D660E7-93FC-4A64-9733-C89676D9E4A4}" type="pres">
      <dgm:prSet presAssocID="{E8600583-946E-4D20-8D55-99CF6481F5B0}" presName="composite" presStyleCnt="0"/>
      <dgm:spPr/>
    </dgm:pt>
    <dgm:pt modelId="{5089D414-1374-4C7C-9859-2DFDED1E0729}" type="pres">
      <dgm:prSet presAssocID="{E8600583-946E-4D20-8D55-99CF6481F5B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16941-60DD-4107-881F-E358B5A643E9}" type="pres">
      <dgm:prSet presAssocID="{E8600583-946E-4D20-8D55-99CF6481F5B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6749D-0F71-41CC-AFA2-1B0775569822}" type="pres">
      <dgm:prSet presAssocID="{5884E3D5-9FA9-4BD5-8942-2F23EC99CA86}" presName="sp" presStyleCnt="0"/>
      <dgm:spPr/>
    </dgm:pt>
    <dgm:pt modelId="{352ED813-A334-48A2-A0FE-9643B8C31A0D}" type="pres">
      <dgm:prSet presAssocID="{0EED9BEE-C5FA-4E9C-8227-4EE439404563}" presName="composite" presStyleCnt="0"/>
      <dgm:spPr/>
    </dgm:pt>
    <dgm:pt modelId="{2AD4B439-26D0-4DB1-8164-42C68C26CFED}" type="pres">
      <dgm:prSet presAssocID="{0EED9BEE-C5FA-4E9C-8227-4EE43940456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CDF2A-FEA0-4B55-BFCA-2FD7ECDCC31E}" type="pres">
      <dgm:prSet presAssocID="{0EED9BEE-C5FA-4E9C-8227-4EE43940456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59166-3C9D-4D11-B8EF-EF477F900A9B}" type="pres">
      <dgm:prSet presAssocID="{FA6092C0-FEFF-45F4-8BAA-48C73E8E3B80}" presName="sp" presStyleCnt="0"/>
      <dgm:spPr/>
    </dgm:pt>
    <dgm:pt modelId="{3CA20026-DE6B-4AE4-AA91-67AF857E7C82}" type="pres">
      <dgm:prSet presAssocID="{63BFB174-4533-47D0-977F-9C09CAFD853B}" presName="composite" presStyleCnt="0"/>
      <dgm:spPr/>
    </dgm:pt>
    <dgm:pt modelId="{F6091922-7D7A-49BB-913F-A00FA15D8AEE}" type="pres">
      <dgm:prSet presAssocID="{63BFB174-4533-47D0-977F-9C09CAFD853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17FF8-9B61-40C0-8399-114D7EE1D397}" type="pres">
      <dgm:prSet presAssocID="{63BFB174-4533-47D0-977F-9C09CAFD853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1B181F-AB78-4227-908D-8EF16F6A8D7D}" srcId="{B475424D-9087-4956-A287-93195DD59DB1}" destId="{0EED9BEE-C5FA-4E9C-8227-4EE439404563}" srcOrd="1" destOrd="0" parTransId="{566354A2-46D9-4C6F-AC8B-3BE3CA51A4CE}" sibTransId="{FA6092C0-FEFF-45F4-8BAA-48C73E8E3B80}"/>
    <dgm:cxn modelId="{696EFBB8-F1BA-42F9-ADCD-E9E85C97CFD1}" type="presOf" srcId="{0EED9BEE-C5FA-4E9C-8227-4EE439404563}" destId="{2AD4B439-26D0-4DB1-8164-42C68C26CFED}" srcOrd="0" destOrd="0" presId="urn:microsoft.com/office/officeart/2005/8/layout/chevron2"/>
    <dgm:cxn modelId="{950417F8-8566-4677-A7B1-F01AD0766A34}" srcId="{B475424D-9087-4956-A287-93195DD59DB1}" destId="{E8600583-946E-4D20-8D55-99CF6481F5B0}" srcOrd="0" destOrd="0" parTransId="{38FD6CE5-1DFA-4113-8F53-0F639E358B94}" sibTransId="{5884E3D5-9FA9-4BD5-8942-2F23EC99CA86}"/>
    <dgm:cxn modelId="{F984927A-BD13-4268-91A1-DC06FB01635D}" type="presOf" srcId="{B475424D-9087-4956-A287-93195DD59DB1}" destId="{C57010F2-6E64-437D-9305-48F06445DDAF}" srcOrd="0" destOrd="0" presId="urn:microsoft.com/office/officeart/2005/8/layout/chevron2"/>
    <dgm:cxn modelId="{155CDE13-543E-4269-9B84-151DB8169C9F}" type="presOf" srcId="{DA42FFE1-5256-46E6-AC46-3E45B10C6E11}" destId="{69CCDF2A-FEA0-4B55-BFCA-2FD7ECDCC31E}" srcOrd="0" destOrd="0" presId="urn:microsoft.com/office/officeart/2005/8/layout/chevron2"/>
    <dgm:cxn modelId="{F513F1B8-9DB5-4644-8D1F-ECC44061DA5C}" type="presOf" srcId="{E8600583-946E-4D20-8D55-99CF6481F5B0}" destId="{5089D414-1374-4C7C-9859-2DFDED1E0729}" srcOrd="0" destOrd="0" presId="urn:microsoft.com/office/officeart/2005/8/layout/chevron2"/>
    <dgm:cxn modelId="{D3BCBDB1-42E7-4555-91A8-6F65CCC4EC59}" type="presOf" srcId="{E1FA7068-3998-4674-83EF-041E31E5BE77}" destId="{B8516941-60DD-4107-881F-E358B5A643E9}" srcOrd="0" destOrd="0" presId="urn:microsoft.com/office/officeart/2005/8/layout/chevron2"/>
    <dgm:cxn modelId="{CA1F5E62-8E53-4945-B76C-F8B90592A335}" srcId="{0EED9BEE-C5FA-4E9C-8227-4EE439404563}" destId="{DA42FFE1-5256-46E6-AC46-3E45B10C6E11}" srcOrd="0" destOrd="0" parTransId="{FF83E06F-354D-431A-BCEE-357D27AD5308}" sibTransId="{60532071-6064-4B60-8B87-9DA35E00F1E2}"/>
    <dgm:cxn modelId="{0E067AA3-6D0A-4FAC-A93A-FDE640C6BFAF}" type="presOf" srcId="{3144F97D-242E-45BD-9D91-DF66057E416A}" destId="{8AE17FF8-9B61-40C0-8399-114D7EE1D397}" srcOrd="0" destOrd="0" presId="urn:microsoft.com/office/officeart/2005/8/layout/chevron2"/>
    <dgm:cxn modelId="{5D6E33A0-5963-4E58-82EC-6C0E2B705EE3}" srcId="{B475424D-9087-4956-A287-93195DD59DB1}" destId="{63BFB174-4533-47D0-977F-9C09CAFD853B}" srcOrd="2" destOrd="0" parTransId="{779D2227-6A1E-412E-AC9B-14770D6BB7AB}" sibTransId="{F46D1E7F-6BAD-422C-9993-95CB4695FCF8}"/>
    <dgm:cxn modelId="{3992BB66-DE68-4DFB-9ACC-20BA4FBD26A4}" type="presOf" srcId="{63BFB174-4533-47D0-977F-9C09CAFD853B}" destId="{F6091922-7D7A-49BB-913F-A00FA15D8AEE}" srcOrd="0" destOrd="0" presId="urn:microsoft.com/office/officeart/2005/8/layout/chevron2"/>
    <dgm:cxn modelId="{E19AA17F-635F-453B-9275-011CBD75B192}" srcId="{E8600583-946E-4D20-8D55-99CF6481F5B0}" destId="{E1FA7068-3998-4674-83EF-041E31E5BE77}" srcOrd="0" destOrd="0" parTransId="{1D4BA61F-1AC3-4536-AB0D-02E44F796915}" sibTransId="{F78DABE0-FA31-4130-8A26-63AA2AE42D8A}"/>
    <dgm:cxn modelId="{BF9D0C11-6AA9-4DE1-AA74-CBF32B40A066}" srcId="{63BFB174-4533-47D0-977F-9C09CAFD853B}" destId="{3144F97D-242E-45BD-9D91-DF66057E416A}" srcOrd="0" destOrd="0" parTransId="{AAB32920-665C-4132-B440-02BB4F46924B}" sibTransId="{7683B26F-6C83-460E-8525-C9C3F1D6635D}"/>
    <dgm:cxn modelId="{C79F80AD-31DE-41B3-BB3E-DD14AA130E83}" type="presParOf" srcId="{C57010F2-6E64-437D-9305-48F06445DDAF}" destId="{58D660E7-93FC-4A64-9733-C89676D9E4A4}" srcOrd="0" destOrd="0" presId="urn:microsoft.com/office/officeart/2005/8/layout/chevron2"/>
    <dgm:cxn modelId="{69E1E222-463C-40F2-8E5C-793657E2E27F}" type="presParOf" srcId="{58D660E7-93FC-4A64-9733-C89676D9E4A4}" destId="{5089D414-1374-4C7C-9859-2DFDED1E0729}" srcOrd="0" destOrd="0" presId="urn:microsoft.com/office/officeart/2005/8/layout/chevron2"/>
    <dgm:cxn modelId="{2860E04E-BE96-43C6-944B-85A3676B64E8}" type="presParOf" srcId="{58D660E7-93FC-4A64-9733-C89676D9E4A4}" destId="{B8516941-60DD-4107-881F-E358B5A643E9}" srcOrd="1" destOrd="0" presId="urn:microsoft.com/office/officeart/2005/8/layout/chevron2"/>
    <dgm:cxn modelId="{CA678090-2897-4ABF-A0F9-727C5D95DA63}" type="presParOf" srcId="{C57010F2-6E64-437D-9305-48F06445DDAF}" destId="{EB06749D-0F71-41CC-AFA2-1B0775569822}" srcOrd="1" destOrd="0" presId="urn:microsoft.com/office/officeart/2005/8/layout/chevron2"/>
    <dgm:cxn modelId="{3C3B40EC-1353-4F35-A0C0-38F7EE19CF00}" type="presParOf" srcId="{C57010F2-6E64-437D-9305-48F06445DDAF}" destId="{352ED813-A334-48A2-A0FE-9643B8C31A0D}" srcOrd="2" destOrd="0" presId="urn:microsoft.com/office/officeart/2005/8/layout/chevron2"/>
    <dgm:cxn modelId="{30C64808-7BE8-430A-A290-2A37BD15D314}" type="presParOf" srcId="{352ED813-A334-48A2-A0FE-9643B8C31A0D}" destId="{2AD4B439-26D0-4DB1-8164-42C68C26CFED}" srcOrd="0" destOrd="0" presId="urn:microsoft.com/office/officeart/2005/8/layout/chevron2"/>
    <dgm:cxn modelId="{A70B57A6-B8E0-407C-A583-1ACFD5BA508F}" type="presParOf" srcId="{352ED813-A334-48A2-A0FE-9643B8C31A0D}" destId="{69CCDF2A-FEA0-4B55-BFCA-2FD7ECDCC31E}" srcOrd="1" destOrd="0" presId="urn:microsoft.com/office/officeart/2005/8/layout/chevron2"/>
    <dgm:cxn modelId="{FD4C5ADF-9D0E-40D4-90BB-197E90F595CD}" type="presParOf" srcId="{C57010F2-6E64-437D-9305-48F06445DDAF}" destId="{7BF59166-3C9D-4D11-B8EF-EF477F900A9B}" srcOrd="3" destOrd="0" presId="urn:microsoft.com/office/officeart/2005/8/layout/chevron2"/>
    <dgm:cxn modelId="{7186161D-8067-4FE5-9721-2AAB3C547C91}" type="presParOf" srcId="{C57010F2-6E64-437D-9305-48F06445DDAF}" destId="{3CA20026-DE6B-4AE4-AA91-67AF857E7C82}" srcOrd="4" destOrd="0" presId="urn:microsoft.com/office/officeart/2005/8/layout/chevron2"/>
    <dgm:cxn modelId="{C08BC8C2-5951-4868-88D0-3A16EEA64DA1}" type="presParOf" srcId="{3CA20026-DE6B-4AE4-AA91-67AF857E7C82}" destId="{F6091922-7D7A-49BB-913F-A00FA15D8AEE}" srcOrd="0" destOrd="0" presId="urn:microsoft.com/office/officeart/2005/8/layout/chevron2"/>
    <dgm:cxn modelId="{2D2153C6-5E3E-494A-9A5F-73B8DD155344}" type="presParOf" srcId="{3CA20026-DE6B-4AE4-AA91-67AF857E7C82}" destId="{8AE17FF8-9B61-40C0-8399-114D7EE1D3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04B44F-3D09-4738-83A2-C9D116159E5C}" type="doc">
      <dgm:prSet loTypeId="urn:microsoft.com/office/officeart/2008/layout/AlternatingPictureBlocks" loCatId="list" qsTypeId="urn:microsoft.com/office/officeart/2005/8/quickstyle/simple5" qsCatId="simple" csTypeId="urn:microsoft.com/office/officeart/2005/8/colors/accent1_2" csCatId="accent1" phldr="1"/>
      <dgm:spPr/>
    </dgm:pt>
    <dgm:pt modelId="{2A065DE8-3090-4CCE-A133-2AFD46596C0D}">
      <dgm:prSet phldrT="[Текст]"/>
      <dgm:spPr/>
      <dgm:t>
        <a:bodyPr/>
        <a:lstStyle/>
        <a:p>
          <a:r>
            <a:rPr lang="ru-RU" dirty="0" smtClean="0"/>
            <a:t>Систематизация знаний по теме «режим дня»</a:t>
          </a:r>
          <a:endParaRPr lang="ru-RU" dirty="0"/>
        </a:p>
      </dgm:t>
    </dgm:pt>
    <dgm:pt modelId="{55AB036D-1439-4756-B959-08E6BB83AB90}" type="parTrans" cxnId="{112E2850-737D-443F-9F78-BDF8C5E21D29}">
      <dgm:prSet/>
      <dgm:spPr/>
      <dgm:t>
        <a:bodyPr/>
        <a:lstStyle/>
        <a:p>
          <a:endParaRPr lang="ru-RU"/>
        </a:p>
      </dgm:t>
    </dgm:pt>
    <dgm:pt modelId="{6EA8F6CD-F2AD-4715-A7F0-07583AADE7BE}" type="sibTrans" cxnId="{112E2850-737D-443F-9F78-BDF8C5E21D29}">
      <dgm:prSet/>
      <dgm:spPr/>
      <dgm:t>
        <a:bodyPr/>
        <a:lstStyle/>
        <a:p>
          <a:endParaRPr lang="ru-RU"/>
        </a:p>
      </dgm:t>
    </dgm:pt>
    <dgm:pt modelId="{8D031F78-C7B6-45CF-B7A2-69DE611ECC8F}">
      <dgm:prSet phldrT="[Текст]"/>
      <dgm:spPr/>
      <dgm:t>
        <a:bodyPr/>
        <a:lstStyle/>
        <a:p>
          <a:r>
            <a:rPr lang="ru-RU" dirty="0" smtClean="0"/>
            <a:t>Усвоение основных принципов составления правильного режима дня</a:t>
          </a:r>
          <a:endParaRPr lang="ru-RU" dirty="0"/>
        </a:p>
      </dgm:t>
    </dgm:pt>
    <dgm:pt modelId="{5EC57997-D187-42A0-A70F-CA1A8ABB60CC}" type="parTrans" cxnId="{DFA214C4-758C-4FB6-9364-5E63FC4E09EA}">
      <dgm:prSet/>
      <dgm:spPr/>
      <dgm:t>
        <a:bodyPr/>
        <a:lstStyle/>
        <a:p>
          <a:endParaRPr lang="ru-RU"/>
        </a:p>
      </dgm:t>
    </dgm:pt>
    <dgm:pt modelId="{DE72EEFF-0356-4D7B-91F6-7091DA580A05}" type="sibTrans" cxnId="{DFA214C4-758C-4FB6-9364-5E63FC4E09EA}">
      <dgm:prSet/>
      <dgm:spPr/>
      <dgm:t>
        <a:bodyPr/>
        <a:lstStyle/>
        <a:p>
          <a:endParaRPr lang="ru-RU"/>
        </a:p>
      </dgm:t>
    </dgm:pt>
    <dgm:pt modelId="{D80582AB-B9C4-42AE-B88C-9B7E7915801B}" type="pres">
      <dgm:prSet presAssocID="{FE04B44F-3D09-4738-83A2-C9D116159E5C}" presName="linearFlow" presStyleCnt="0">
        <dgm:presLayoutVars>
          <dgm:dir/>
          <dgm:resizeHandles val="exact"/>
        </dgm:presLayoutVars>
      </dgm:prSet>
      <dgm:spPr/>
    </dgm:pt>
    <dgm:pt modelId="{0B0AB34D-9DC6-45C6-B86D-AB6ED9B4AFF7}" type="pres">
      <dgm:prSet presAssocID="{2A065DE8-3090-4CCE-A133-2AFD46596C0D}" presName="comp" presStyleCnt="0"/>
      <dgm:spPr/>
    </dgm:pt>
    <dgm:pt modelId="{78BC21EB-487A-450C-A396-8B9491F1DD9C}" type="pres">
      <dgm:prSet presAssocID="{2A065DE8-3090-4CCE-A133-2AFD46596C0D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547F7-CCFD-484F-B0F7-5A96FCA6BAF5}" type="pres">
      <dgm:prSet presAssocID="{2A065DE8-3090-4CCE-A133-2AFD46596C0D}" presName="rect1" presStyleLbl="ln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5A983A8-7BB5-4F84-9573-4518CEC04737}" type="pres">
      <dgm:prSet presAssocID="{6EA8F6CD-F2AD-4715-A7F0-07583AADE7BE}" presName="sibTrans" presStyleCnt="0"/>
      <dgm:spPr/>
    </dgm:pt>
    <dgm:pt modelId="{F3A8BB45-B168-482E-93F2-28AD421D260A}" type="pres">
      <dgm:prSet presAssocID="{8D031F78-C7B6-45CF-B7A2-69DE611ECC8F}" presName="comp" presStyleCnt="0"/>
      <dgm:spPr/>
    </dgm:pt>
    <dgm:pt modelId="{CF21269D-E850-4492-90A8-7F54D7B22F8F}" type="pres">
      <dgm:prSet presAssocID="{8D031F78-C7B6-45CF-B7A2-69DE611ECC8F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D2099-2A38-46FA-9DE1-5F563D88F7E5}" type="pres">
      <dgm:prSet presAssocID="{8D031F78-C7B6-45CF-B7A2-69DE611ECC8F}" presName="rect1" presStyleLbl="ln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DFA214C4-758C-4FB6-9364-5E63FC4E09EA}" srcId="{FE04B44F-3D09-4738-83A2-C9D116159E5C}" destId="{8D031F78-C7B6-45CF-B7A2-69DE611ECC8F}" srcOrd="1" destOrd="0" parTransId="{5EC57997-D187-42A0-A70F-CA1A8ABB60CC}" sibTransId="{DE72EEFF-0356-4D7B-91F6-7091DA580A05}"/>
    <dgm:cxn modelId="{29F4D404-42D0-4070-9536-527DFE004813}" type="presOf" srcId="{8D031F78-C7B6-45CF-B7A2-69DE611ECC8F}" destId="{CF21269D-E850-4492-90A8-7F54D7B22F8F}" srcOrd="0" destOrd="0" presId="urn:microsoft.com/office/officeart/2008/layout/AlternatingPictureBlocks"/>
    <dgm:cxn modelId="{C0768E7B-CDDE-48DD-9B00-BA1B8D67446A}" type="presOf" srcId="{2A065DE8-3090-4CCE-A133-2AFD46596C0D}" destId="{78BC21EB-487A-450C-A396-8B9491F1DD9C}" srcOrd="0" destOrd="0" presId="urn:microsoft.com/office/officeart/2008/layout/AlternatingPictureBlocks"/>
    <dgm:cxn modelId="{CB6496F0-9BEA-4D3A-A726-4AB4774922B1}" type="presOf" srcId="{FE04B44F-3D09-4738-83A2-C9D116159E5C}" destId="{D80582AB-B9C4-42AE-B88C-9B7E7915801B}" srcOrd="0" destOrd="0" presId="urn:microsoft.com/office/officeart/2008/layout/AlternatingPictureBlocks"/>
    <dgm:cxn modelId="{112E2850-737D-443F-9F78-BDF8C5E21D29}" srcId="{FE04B44F-3D09-4738-83A2-C9D116159E5C}" destId="{2A065DE8-3090-4CCE-A133-2AFD46596C0D}" srcOrd="0" destOrd="0" parTransId="{55AB036D-1439-4756-B959-08E6BB83AB90}" sibTransId="{6EA8F6CD-F2AD-4715-A7F0-07583AADE7BE}"/>
    <dgm:cxn modelId="{7E868C90-E9BC-41FC-AA21-9594EB7E367D}" type="presParOf" srcId="{D80582AB-B9C4-42AE-B88C-9B7E7915801B}" destId="{0B0AB34D-9DC6-45C6-B86D-AB6ED9B4AFF7}" srcOrd="0" destOrd="0" presId="urn:microsoft.com/office/officeart/2008/layout/AlternatingPictureBlocks"/>
    <dgm:cxn modelId="{20BD904E-1414-4BDD-9A65-2B95DD74F361}" type="presParOf" srcId="{0B0AB34D-9DC6-45C6-B86D-AB6ED9B4AFF7}" destId="{78BC21EB-487A-450C-A396-8B9491F1DD9C}" srcOrd="0" destOrd="0" presId="urn:microsoft.com/office/officeart/2008/layout/AlternatingPictureBlocks"/>
    <dgm:cxn modelId="{5EC5B06E-6783-40B1-ABA1-F3ABAC340D62}" type="presParOf" srcId="{0B0AB34D-9DC6-45C6-B86D-AB6ED9B4AFF7}" destId="{2B8547F7-CCFD-484F-B0F7-5A96FCA6BAF5}" srcOrd="1" destOrd="0" presId="urn:microsoft.com/office/officeart/2008/layout/AlternatingPictureBlocks"/>
    <dgm:cxn modelId="{BC7E25B3-7317-401C-B14B-6CEF7D44ADE6}" type="presParOf" srcId="{D80582AB-B9C4-42AE-B88C-9B7E7915801B}" destId="{65A983A8-7BB5-4F84-9573-4518CEC04737}" srcOrd="1" destOrd="0" presId="urn:microsoft.com/office/officeart/2008/layout/AlternatingPictureBlocks"/>
    <dgm:cxn modelId="{A0E964D9-A3D0-43AB-896A-F64FC228BC2C}" type="presParOf" srcId="{D80582AB-B9C4-42AE-B88C-9B7E7915801B}" destId="{F3A8BB45-B168-482E-93F2-28AD421D260A}" srcOrd="2" destOrd="0" presId="urn:microsoft.com/office/officeart/2008/layout/AlternatingPictureBlocks"/>
    <dgm:cxn modelId="{9C4BDF34-4BF5-444E-A236-8650F5925A09}" type="presParOf" srcId="{F3A8BB45-B168-482E-93F2-28AD421D260A}" destId="{CF21269D-E850-4492-90A8-7F54D7B22F8F}" srcOrd="0" destOrd="0" presId="urn:microsoft.com/office/officeart/2008/layout/AlternatingPictureBlocks"/>
    <dgm:cxn modelId="{17B02AFD-ED7B-4319-BDE8-8AA8EC9C4085}" type="presParOf" srcId="{F3A8BB45-B168-482E-93F2-28AD421D260A}" destId="{0BAD2099-2A38-46FA-9DE1-5F563D88F7E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64296-24A9-4E73-8894-CFA809310601}">
      <dsp:nvSpPr>
        <dsp:cNvPr id="0" name=""/>
        <dsp:cNvSpPr/>
      </dsp:nvSpPr>
      <dsp:spPr>
        <a:xfrm>
          <a:off x="2025" y="0"/>
          <a:ext cx="2122921" cy="4525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Что такое «режим дня»</a:t>
          </a:r>
          <a:endParaRPr lang="ru-RU" sz="2500" kern="1200" dirty="0"/>
        </a:p>
      </dsp:txBody>
      <dsp:txXfrm>
        <a:off x="2025" y="1810384"/>
        <a:ext cx="2122921" cy="1810384"/>
      </dsp:txXfrm>
    </dsp:sp>
    <dsp:sp modelId="{1C7EB660-FBDC-49B5-BAFE-E1D15B1EF178}">
      <dsp:nvSpPr>
        <dsp:cNvPr id="0" name=""/>
        <dsp:cNvSpPr/>
      </dsp:nvSpPr>
      <dsp:spPr>
        <a:xfrm>
          <a:off x="309913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45F9A8-FC57-4C0D-BE17-9A94D14ED668}">
      <dsp:nvSpPr>
        <dsp:cNvPr id="0" name=""/>
        <dsp:cNvSpPr/>
      </dsp:nvSpPr>
      <dsp:spPr>
        <a:xfrm>
          <a:off x="2188634" y="0"/>
          <a:ext cx="2122921" cy="4525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91790"/>
                <a:satOff val="4265"/>
                <a:lumOff val="5817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791790"/>
                <a:satOff val="4265"/>
                <a:lumOff val="5817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791790"/>
                <a:satOff val="4265"/>
                <a:lumOff val="5817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791790"/>
                <a:satOff val="4265"/>
                <a:lumOff val="5817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791790"/>
                <a:satOff val="4265"/>
                <a:lumOff val="581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791790"/>
                <a:satOff val="4265"/>
                <a:lumOff val="581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Для чего нужен «режим дня»</a:t>
          </a:r>
          <a:endParaRPr lang="ru-RU" sz="2500" kern="1200" dirty="0"/>
        </a:p>
      </dsp:txBody>
      <dsp:txXfrm>
        <a:off x="2188634" y="1810384"/>
        <a:ext cx="2122921" cy="1810384"/>
      </dsp:txXfrm>
    </dsp:sp>
    <dsp:sp modelId="{8C0853EE-6811-4C10-9960-7452BD183EEE}">
      <dsp:nvSpPr>
        <dsp:cNvPr id="0" name=""/>
        <dsp:cNvSpPr/>
      </dsp:nvSpPr>
      <dsp:spPr>
        <a:xfrm>
          <a:off x="2496522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AE8148-D0EB-44EB-8F04-6B8AC8710089}">
      <dsp:nvSpPr>
        <dsp:cNvPr id="0" name=""/>
        <dsp:cNvSpPr/>
      </dsp:nvSpPr>
      <dsp:spPr>
        <a:xfrm>
          <a:off x="6563878" y="0"/>
          <a:ext cx="2122921" cy="4525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583581"/>
                <a:satOff val="8529"/>
                <a:lumOff val="11635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1583581"/>
                <a:satOff val="8529"/>
                <a:lumOff val="11635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1583581"/>
                <a:satOff val="8529"/>
                <a:lumOff val="11635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1583581"/>
                <a:satOff val="8529"/>
                <a:lumOff val="11635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1583581"/>
                <a:satOff val="8529"/>
                <a:lumOff val="1163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1583581"/>
                <a:satOff val="8529"/>
                <a:lumOff val="1163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Пример «режима дня»</a:t>
          </a:r>
          <a:endParaRPr lang="ru-RU" sz="2500" kern="1200" dirty="0"/>
        </a:p>
      </dsp:txBody>
      <dsp:txXfrm>
        <a:off x="6563878" y="1810384"/>
        <a:ext cx="2122921" cy="1810384"/>
      </dsp:txXfrm>
    </dsp:sp>
    <dsp:sp modelId="{224B161B-6646-4C7E-AF9F-AEB6FB09C48B}">
      <dsp:nvSpPr>
        <dsp:cNvPr id="0" name=""/>
        <dsp:cNvSpPr/>
      </dsp:nvSpPr>
      <dsp:spPr>
        <a:xfrm>
          <a:off x="6859495" y="290668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D5E6FE-3440-44B2-88A9-8BC8C8582307}">
      <dsp:nvSpPr>
        <dsp:cNvPr id="0" name=""/>
        <dsp:cNvSpPr/>
      </dsp:nvSpPr>
      <dsp:spPr>
        <a:xfrm>
          <a:off x="4376517" y="0"/>
          <a:ext cx="2122921" cy="4525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75371"/>
                <a:satOff val="12794"/>
                <a:lumOff val="17452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2375371"/>
                <a:satOff val="12794"/>
                <a:lumOff val="17452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2375371"/>
                <a:satOff val="12794"/>
                <a:lumOff val="17452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2375371"/>
                <a:satOff val="12794"/>
                <a:lumOff val="17452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2375371"/>
                <a:satOff val="12794"/>
                <a:lumOff val="1745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2375371"/>
                <a:satOff val="12794"/>
                <a:lumOff val="1745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Правила составления режима дня</a:t>
          </a:r>
          <a:endParaRPr lang="ru-RU" sz="2500" kern="1200" dirty="0"/>
        </a:p>
      </dsp:txBody>
      <dsp:txXfrm>
        <a:off x="4376517" y="1810384"/>
        <a:ext cx="2122921" cy="1810384"/>
      </dsp:txXfrm>
    </dsp:sp>
    <dsp:sp modelId="{B1A7F734-27A3-4D76-B2E8-1A18110A7047}">
      <dsp:nvSpPr>
        <dsp:cNvPr id="0" name=""/>
        <dsp:cNvSpPr/>
      </dsp:nvSpPr>
      <dsp:spPr>
        <a:xfrm>
          <a:off x="4627244" y="146645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E3DBE4-7F5C-47C2-8BE1-36EC2F7C7523}">
      <dsp:nvSpPr>
        <dsp:cNvPr id="0" name=""/>
        <dsp:cNvSpPr/>
      </dsp:nvSpPr>
      <dsp:spPr>
        <a:xfrm>
          <a:off x="347472" y="3620769"/>
          <a:ext cx="7991856" cy="678894"/>
        </a:xfrm>
        <a:prstGeom prst="left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9D414-1374-4C7C-9859-2DFDED1E0729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</a:t>
          </a:r>
          <a:endParaRPr lang="ru-RU" sz="3400" kern="1200" dirty="0"/>
        </a:p>
      </dsp:txBody>
      <dsp:txXfrm rot="-5400000">
        <a:off x="1" y="573596"/>
        <a:ext cx="1146297" cy="491270"/>
      </dsp:txXfrm>
    </dsp:sp>
    <dsp:sp modelId="{B8516941-60DD-4107-881F-E358B5A643E9}">
      <dsp:nvSpPr>
        <dsp:cNvPr id="0" name=""/>
        <dsp:cNvSpPr/>
      </dsp:nvSpPr>
      <dsp:spPr>
        <a:xfrm rot="5400000">
          <a:off x="4384339" y="-3237594"/>
          <a:ext cx="1064418" cy="7540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не меньше 3 часов в день ребёнок должен гулять</a:t>
          </a:r>
          <a:endParaRPr lang="ru-RU" sz="2900" kern="1200" dirty="0"/>
        </a:p>
      </dsp:txBody>
      <dsp:txXfrm rot="-5400000">
        <a:off x="1146298" y="52408"/>
        <a:ext cx="7488541" cy="960496"/>
      </dsp:txXfrm>
    </dsp:sp>
    <dsp:sp modelId="{2AD4B439-26D0-4DB1-8164-42C68C26CFED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</a:t>
          </a:r>
          <a:endParaRPr lang="ru-RU" sz="3400" kern="1200" dirty="0"/>
        </a:p>
      </dsp:txBody>
      <dsp:txXfrm rot="-5400000">
        <a:off x="1" y="2017346"/>
        <a:ext cx="1146297" cy="491270"/>
      </dsp:txXfrm>
    </dsp:sp>
    <dsp:sp modelId="{69CCDF2A-FEA0-4B55-BFCA-2FD7ECDCC31E}">
      <dsp:nvSpPr>
        <dsp:cNvPr id="0" name=""/>
        <dsp:cNvSpPr/>
      </dsp:nvSpPr>
      <dsp:spPr>
        <a:xfrm rot="5400000">
          <a:off x="4384339" y="-1793844"/>
          <a:ext cx="1064418" cy="7540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на сон ребенку нужно не меньше 8 часов</a:t>
          </a:r>
          <a:endParaRPr lang="ru-RU" sz="2900" kern="1200" dirty="0"/>
        </a:p>
      </dsp:txBody>
      <dsp:txXfrm rot="-5400000">
        <a:off x="1146298" y="1496158"/>
        <a:ext cx="7488541" cy="960496"/>
      </dsp:txXfrm>
    </dsp:sp>
    <dsp:sp modelId="{F6091922-7D7A-49BB-913F-A00FA15D8AEE}">
      <dsp:nvSpPr>
        <dsp:cNvPr id="0" name=""/>
        <dsp:cNvSpPr/>
      </dsp:nvSpPr>
      <dsp:spPr>
        <a:xfrm rot="5400000">
          <a:off x="-245635" y="3133581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3</a:t>
          </a:r>
          <a:endParaRPr lang="ru-RU" sz="3400" kern="1200" dirty="0"/>
        </a:p>
      </dsp:txBody>
      <dsp:txXfrm rot="-5400000">
        <a:off x="1" y="3461095"/>
        <a:ext cx="1146297" cy="491270"/>
      </dsp:txXfrm>
    </dsp:sp>
    <dsp:sp modelId="{8AE17FF8-9B61-40C0-8399-114D7EE1D397}">
      <dsp:nvSpPr>
        <dsp:cNvPr id="0" name=""/>
        <dsp:cNvSpPr/>
      </dsp:nvSpPr>
      <dsp:spPr>
        <a:xfrm rot="5400000">
          <a:off x="4384339" y="-350095"/>
          <a:ext cx="1064418" cy="7540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питаться ученику необходимо продуктами, богатыми углеводами и белками</a:t>
          </a:r>
          <a:endParaRPr lang="ru-RU" sz="2900" kern="1200" dirty="0"/>
        </a:p>
      </dsp:txBody>
      <dsp:txXfrm rot="-5400000">
        <a:off x="1146298" y="2939907"/>
        <a:ext cx="7488541" cy="960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C21EB-487A-450C-A396-8B9491F1DD9C}">
      <dsp:nvSpPr>
        <dsp:cNvPr id="0" name=""/>
        <dsp:cNvSpPr/>
      </dsp:nvSpPr>
      <dsp:spPr>
        <a:xfrm>
          <a:off x="3170936" y="607"/>
          <a:ext cx="4620885" cy="20899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Систематизация знаний по теме «режим дня»</a:t>
          </a:r>
          <a:endParaRPr lang="ru-RU" sz="3300" kern="1200" dirty="0"/>
        </a:p>
      </dsp:txBody>
      <dsp:txXfrm>
        <a:off x="3170936" y="607"/>
        <a:ext cx="4620885" cy="2089952"/>
      </dsp:txXfrm>
    </dsp:sp>
    <dsp:sp modelId="{2B8547F7-CCFD-484F-B0F7-5A96FCA6BAF5}">
      <dsp:nvSpPr>
        <dsp:cNvPr id="0" name=""/>
        <dsp:cNvSpPr/>
      </dsp:nvSpPr>
      <dsp:spPr>
        <a:xfrm>
          <a:off x="894977" y="607"/>
          <a:ext cx="2069053" cy="208995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21269D-E850-4492-90A8-7F54D7B22F8F}">
      <dsp:nvSpPr>
        <dsp:cNvPr id="0" name=""/>
        <dsp:cNvSpPr/>
      </dsp:nvSpPr>
      <dsp:spPr>
        <a:xfrm>
          <a:off x="894977" y="2435402"/>
          <a:ext cx="4620885" cy="20899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Усвоение основных принципов составления правильного режима дня</a:t>
          </a:r>
          <a:endParaRPr lang="ru-RU" sz="3300" kern="1200" dirty="0"/>
        </a:p>
      </dsp:txBody>
      <dsp:txXfrm>
        <a:off x="894977" y="2435402"/>
        <a:ext cx="4620885" cy="2089952"/>
      </dsp:txXfrm>
    </dsp:sp>
    <dsp:sp modelId="{0BAD2099-2A38-46FA-9DE1-5F563D88F7E5}">
      <dsp:nvSpPr>
        <dsp:cNvPr id="0" name=""/>
        <dsp:cNvSpPr/>
      </dsp:nvSpPr>
      <dsp:spPr>
        <a:xfrm>
          <a:off x="5722768" y="2435402"/>
          <a:ext cx="2069053" cy="208995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908720"/>
            <a:ext cx="50177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Режим  дня</a:t>
            </a:r>
            <a:endParaRPr lang="ru-RU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 descr="C:\Users\2859\Desktop\зож 2017\Кобаса режим дня ПР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3773388" cy="3088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445251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4945396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33432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2859\Desktop\зож 2017\Кобаса режим дня ПР\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52596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215704" y="4941168"/>
            <a:ext cx="35910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з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а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внимание!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2977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Многие дети не знаю, что труд должен чередоваться с отдыхом. А в наше время когда, все так загружены различными кружками, занятиями с репетиторами, это очень </a:t>
            </a:r>
            <a:r>
              <a:rPr lang="ru-RU" smtClean="0"/>
              <a:t>важно разграничат </a:t>
            </a:r>
            <a:r>
              <a:rPr lang="ru-RU" dirty="0" smtClean="0"/>
              <a:t>труд и отдых, то есть соблюдать режим дня!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939003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07143426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0198088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дня - 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/>
              <a:t>это</a:t>
            </a:r>
            <a:r>
              <a:rPr lang="ru-RU" dirty="0"/>
              <a:t> система распределения периодов сна и бодрствования, приемов пищи, гигиенических и оздоровительных процедур, занятий и самостоятельной деятельности </a:t>
            </a:r>
            <a:r>
              <a:rPr lang="ru-RU" dirty="0" smtClean="0"/>
              <a:t>детей.</a:t>
            </a:r>
            <a:endParaRPr lang="ru-RU" dirty="0"/>
          </a:p>
        </p:txBody>
      </p:sp>
      <p:pic>
        <p:nvPicPr>
          <p:cNvPr id="5122" name="Picture 2" descr="C:\Users\2859\Desktop\зож 2017\Кобаса режим дня ПР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4176464" cy="287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2322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нужен «режим дня»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Основная цель составления режима дня для ребёнка – сохранение высокой работоспособности на протяжении дня и при этом – отведение достаточного количества времени для отдыха. </a:t>
            </a:r>
          </a:p>
        </p:txBody>
      </p:sp>
      <p:pic>
        <p:nvPicPr>
          <p:cNvPr id="1026" name="Picture 2" descr="C:\Users\2859\Desktop\зож 2017\Кобаса режим дня ПР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394348" cy="271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7177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организации режима дня: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3806522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62644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Примерный режим дня младшего школьника:</a:t>
            </a:r>
            <a:br>
              <a:rPr lang="ru-RU" sz="31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sz="2400" dirty="0"/>
              <a:t> Подъём и утренние процедуры в 7-30 утра.</a:t>
            </a:r>
          </a:p>
          <a:p>
            <a:pPr marL="0" indent="0" algn="just">
              <a:buNone/>
            </a:pPr>
            <a:r>
              <a:rPr lang="ru-RU" sz="2400" dirty="0"/>
              <a:t>•	В 8 часов школьнику нужно позавтракать, а с 8-30 начинаются занятия в школе. Распорядок дня необходимо корректировать в соответствии с расписанием уроков в школе и количеством времени, затрачиваемом </a:t>
            </a:r>
            <a:r>
              <a:rPr lang="ru-RU" sz="2400" dirty="0" smtClean="0"/>
              <a:t>на </a:t>
            </a:r>
            <a:r>
              <a:rPr lang="ru-RU" sz="2400" dirty="0"/>
              <a:t>то, чтобы добраться к учебному заведению.</a:t>
            </a:r>
          </a:p>
          <a:p>
            <a:pPr marL="0" indent="0" algn="just">
              <a:buNone/>
            </a:pPr>
            <a:r>
              <a:rPr lang="ru-RU" sz="2400" dirty="0"/>
              <a:t>•	Родители должны дать школьнику денег на обед в столовой или приготовить домашний бутерброд.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2859\Desktop\зож 2017\Кобаса режим дня ПР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7736" y="4791145"/>
            <a:ext cx="2376264" cy="206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46650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д</a:t>
            </a:r>
            <a:r>
              <a:rPr lang="ru-RU" sz="2400" dirty="0" smtClean="0"/>
              <a:t>ва </a:t>
            </a:r>
            <a:r>
              <a:rPr lang="ru-RU" sz="2400" dirty="0"/>
              <a:t>часа в день младший школьник должен гулять на свежем воздухе,</a:t>
            </a:r>
          </a:p>
          <a:p>
            <a:pPr algn="just"/>
            <a:r>
              <a:rPr lang="ru-RU" sz="2400" dirty="0" smtClean="0"/>
              <a:t>в </a:t>
            </a:r>
            <a:r>
              <a:rPr lang="ru-RU" sz="2400" dirty="0"/>
              <a:t>половине шестого – ужинать,</a:t>
            </a:r>
          </a:p>
          <a:p>
            <a:pPr algn="just"/>
            <a:r>
              <a:rPr lang="ru-RU" sz="2400" dirty="0" smtClean="0"/>
              <a:t>а </a:t>
            </a:r>
            <a:r>
              <a:rPr lang="ru-RU" sz="2400" dirty="0"/>
              <a:t>затем (с 18 до 19 часов) выполнять домашнее задание.</a:t>
            </a:r>
          </a:p>
          <a:p>
            <a:pPr algn="just"/>
            <a:r>
              <a:rPr lang="ru-RU" sz="2400" dirty="0" smtClean="0"/>
              <a:t>Перед </a:t>
            </a:r>
            <a:r>
              <a:rPr lang="ru-RU" sz="2400" dirty="0"/>
              <a:t>отходом ко сну ребёнку нужно выполнить вечерние упражнения (умыться, почистить зубы, помыться), а в 22 часа ложиться спать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4" name="Picture 2" descr="C:\Users\2859\Desktop\зож 2017\Кобаса режим дня ПР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3358640" cy="233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Примерный режим дня младшего школьника:</a:t>
            </a:r>
            <a:br>
              <a:rPr lang="ru-RU" sz="31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0114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mtClean="0"/>
              <a:t>Если </a:t>
            </a:r>
            <a:r>
              <a:rPr lang="ru-RU" dirty="0"/>
              <a:t>школьник посещает какие-то кружки, то ему необходимо немного изменить распорядок дня. Время после обеда он будет тратить на посещение кружка по интересам, а после ужина и выполнения домашнего задания – гулять на улице.</a:t>
            </a:r>
          </a:p>
          <a:p>
            <a:endParaRPr lang="ru-RU" dirty="0"/>
          </a:p>
        </p:txBody>
      </p:sp>
      <p:pic>
        <p:nvPicPr>
          <p:cNvPr id="4098" name="Picture 2" descr="C:\Users\2859\Desktop\зож 2017\Кобаса режим дня ПР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6213" y="4570040"/>
            <a:ext cx="355476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67289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</TotalTime>
  <Words>268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Актуальность:</vt:lpstr>
      <vt:lpstr>Задачи:</vt:lpstr>
      <vt:lpstr>Режим дня - …</vt:lpstr>
      <vt:lpstr>Зачем нужен «режим дня»</vt:lpstr>
      <vt:lpstr>Правила организации режима дня:</vt:lpstr>
      <vt:lpstr>Примерный режим дня младшего школьника: </vt:lpstr>
      <vt:lpstr>Примерный режим дня младшего школьника: </vt:lpstr>
      <vt:lpstr>Слайд 9</vt:lpstr>
      <vt:lpstr>Ожидаемые результаты: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2859</dc:creator>
  <cp:lastModifiedBy>Admin</cp:lastModifiedBy>
  <cp:revision>8</cp:revision>
  <dcterms:created xsi:type="dcterms:W3CDTF">2017-05-10T04:09:47Z</dcterms:created>
  <dcterms:modified xsi:type="dcterms:W3CDTF">2020-04-22T06:27:19Z</dcterms:modified>
</cp:coreProperties>
</file>